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media/image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60" r:id="rId6"/>
    <p:sldId id="261" r:id="rId7"/>
    <p:sldId id="264" r:id="rId8"/>
    <p:sldId id="259" r:id="rId9"/>
    <p:sldId id="268" r:id="rId10"/>
    <p:sldId id="269" r:id="rId11"/>
    <p:sldId id="267" r:id="rId12"/>
    <p:sldId id="265" r:id="rId13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4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C78CA6-5B79-492E-8C2D-3AE2D5BB1018}" type="doc">
      <dgm:prSet loTypeId="process" loCatId="process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zh-CN" altLang="en-US"/>
        </a:p>
      </dgm:t>
    </dgm:pt>
    <dgm:pt modelId="{EDB257E9-B2C9-449E-AA2E-44481864816C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uFillTx/>
              <a:latin typeface="微软雅黑" panose="020B0503020204020204" charset="-122"/>
              <a:ea typeface="微软雅黑" panose="020B0503020204020204" charset="-122"/>
            </a:rPr>
            <a:t>动态联盟管理</a:t>
          </a:r>
          <a:r>
            <a:rPr lang="zh-CN" altLang="en-US" sz="2400" dirty="0">
              <a:uFillTx/>
              <a:latin typeface="微软雅黑" panose="020B0503020204020204" charset="-122"/>
              <a:ea typeface="微软雅黑" panose="020B0503020204020204" charset="-122"/>
            </a:rPr>
            <a:t/>
          </a:r>
          <a:endParaRPr lang="zh-CN" altLang="en-US" sz="2400" dirty="0">
            <a:uFillTx/>
            <a:latin typeface="微软雅黑" panose="020B0503020204020204" charset="-122"/>
            <a:ea typeface="微软雅黑" panose="020B0503020204020204" charset="-122"/>
          </a:endParaRPr>
        </a:p>
      </dgm:t>
    </dgm:pt>
    <dgm:pt modelId="{6283B390-6BCC-40B5-8388-C693F15C9419}" cxnId="{0706D1E1-62DF-458C-B4AE-C16A427A299D}" type="parTrans">
      <dgm:prSet/>
      <dgm:spPr/>
      <dgm:t>
        <a:bodyPr/>
        <a:lstStyle/>
        <a:p>
          <a:endParaRPr lang="zh-CN" altLang="en-US"/>
        </a:p>
      </dgm:t>
    </dgm:pt>
    <dgm:pt modelId="{72D5E60E-11D5-43F1-ABF8-218CEAA77744}" cxnId="{0706D1E1-62DF-458C-B4AE-C16A427A299D}" type="sibTrans">
      <dgm:prSet/>
      <dgm:spPr/>
      <dgm:t>
        <a:bodyPr/>
        <a:lstStyle/>
        <a:p>
          <a:endParaRPr lang="zh-CN" altLang="en-US"/>
        </a:p>
      </dgm:t>
    </dgm:pt>
    <dgm:pt modelId="{2DAE2122-0730-4137-B4FD-371391284BE4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可信智能计算节点</a:t>
          </a: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/>
          </a:r>
          <a:endParaRPr lang="zh-CN" altLang="en-US" sz="24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FE9D79B9-BB0C-4C52-98CC-8B265FFB24FC}" cxnId="{8E1F5D74-67CA-4B10-8B3E-04857FE61FD3}" type="parTrans">
      <dgm:prSet/>
      <dgm:spPr/>
      <dgm:t>
        <a:bodyPr/>
        <a:lstStyle/>
        <a:p>
          <a:endParaRPr lang="zh-CN" altLang="en-US"/>
        </a:p>
      </dgm:t>
    </dgm:pt>
    <dgm:pt modelId="{6E54B05B-E195-4692-8655-484956DBD3DC}" cxnId="{8E1F5D74-67CA-4B10-8B3E-04857FE61FD3}" type="sibTrans">
      <dgm:prSet/>
      <dgm:spPr/>
      <dgm:t>
        <a:bodyPr/>
        <a:lstStyle/>
        <a:p>
          <a:endParaRPr lang="zh-CN" altLang="en-US"/>
        </a:p>
      </dgm:t>
    </dgm:pt>
    <dgm:pt modelId="{FE607383-412A-4DD6-8009-857E719470CF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多方融合分析</a:t>
          </a: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/>
          </a:r>
          <a:endParaRPr lang="zh-CN" altLang="en-US" sz="24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77E06211-468A-46F0-BFF9-A595061D7035}" cxnId="{C05549B9-90C2-40AA-8498-CE3AD2672ED7}" type="parTrans">
      <dgm:prSet/>
      <dgm:spPr/>
      <dgm:t>
        <a:bodyPr/>
        <a:lstStyle/>
        <a:p>
          <a:endParaRPr lang="zh-CN" altLang="en-US"/>
        </a:p>
      </dgm:t>
    </dgm:pt>
    <dgm:pt modelId="{78FBB58A-2751-4CCB-9705-73A14905895B}" cxnId="{C05549B9-90C2-40AA-8498-CE3AD2672ED7}" type="sibTrans">
      <dgm:prSet/>
      <dgm:spPr/>
      <dgm:t>
        <a:bodyPr/>
        <a:lstStyle/>
        <a:p>
          <a:endParaRPr lang="zh-CN" altLang="en-US"/>
        </a:p>
      </dgm:t>
    </dgm:pt>
    <dgm:pt modelId="{CDA2FA46-1605-4A2B-AED7-E0913589BBA1}" type="pres">
      <dgm:prSet presAssocID="{C8C78CA6-5B79-492E-8C2D-3AE2D5BB1018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CF2E7BD8-FB5B-4454-BC2D-F6DA1930D0EE}" type="pres">
      <dgm:prSet presAssocID="{EDB257E9-B2C9-449E-AA2E-44481864816C}" presName="Accent1" presStyleCnt="0"/>
      <dgm:spPr/>
    </dgm:pt>
    <dgm:pt modelId="{35935415-9F0D-4451-B3CC-7F6C34E8D358}" type="pres">
      <dgm:prSet presAssocID="{EDB257E9-B2C9-449E-AA2E-44481864816C}" presName="Accent" presStyleLbl="node1" presStyleIdx="0" presStyleCnt="3"/>
      <dgm:spPr>
        <a:solidFill>
          <a:srgbClr val="063A65">
            <a:alpha val="30196"/>
          </a:srgbClr>
        </a:solidFill>
      </dgm:spPr>
    </dgm:pt>
    <dgm:pt modelId="{114747CC-1DF0-45E4-AA7A-EB5DC90939D1}" type="pres">
      <dgm:prSet presAssocID="{EDB257E9-B2C9-449E-AA2E-44481864816C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077B0C1E-CA20-48F4-99B3-5277F23E9A06}" type="pres">
      <dgm:prSet presAssocID="{2DAE2122-0730-4137-B4FD-371391284BE4}" presName="Accent2" presStyleCnt="0"/>
      <dgm:spPr/>
    </dgm:pt>
    <dgm:pt modelId="{1370D843-4C1B-4A31-9E7A-A46700005FE3}" type="pres">
      <dgm:prSet presAssocID="{2DAE2122-0730-4137-B4FD-371391284BE4}" presName="Accent" presStyleLbl="node1" presStyleIdx="1" presStyleCnt="3"/>
      <dgm:spPr>
        <a:solidFill>
          <a:srgbClr val="063A65">
            <a:alpha val="50196"/>
          </a:srgbClr>
        </a:solidFill>
      </dgm:spPr>
    </dgm:pt>
    <dgm:pt modelId="{9E22DE44-0BDC-49FD-A232-BEED7FC91A30}" type="pres">
      <dgm:prSet presAssocID="{2DAE2122-0730-4137-B4FD-371391284BE4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837FC06F-E98A-485D-85AE-A8F8907B8659}" type="pres">
      <dgm:prSet presAssocID="{FE607383-412A-4DD6-8009-857E719470CF}" presName="Accent3" presStyleCnt="0"/>
      <dgm:spPr/>
    </dgm:pt>
    <dgm:pt modelId="{3E15B64D-ED2D-4B0D-91B1-E5B09247FF54}" type="pres">
      <dgm:prSet presAssocID="{FE607383-412A-4DD6-8009-857E719470CF}" presName="Accent" presStyleLbl="node1" presStyleIdx="2" presStyleCnt="3"/>
      <dgm:spPr>
        <a:solidFill>
          <a:srgbClr val="063A65">
            <a:alpha val="69804"/>
          </a:srgbClr>
        </a:solidFill>
      </dgm:spPr>
    </dgm:pt>
    <dgm:pt modelId="{3A27F9C4-C48E-44C4-87EC-EAE0CC3EBD95}" type="pres">
      <dgm:prSet presAssocID="{FE607383-412A-4DD6-8009-857E719470CF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0706D1E1-62DF-458C-B4AE-C16A427A299D}" srcId="{C8C78CA6-5B79-492E-8C2D-3AE2D5BB1018}" destId="{EDB257E9-B2C9-449E-AA2E-44481864816C}" srcOrd="0" destOrd="0" parTransId="{6283B390-6BCC-40B5-8388-C693F15C9419}" sibTransId="{72D5E60E-11D5-43F1-ABF8-218CEAA77744}"/>
    <dgm:cxn modelId="{8E1F5D74-67CA-4B10-8B3E-04857FE61FD3}" srcId="{C8C78CA6-5B79-492E-8C2D-3AE2D5BB1018}" destId="{2DAE2122-0730-4137-B4FD-371391284BE4}" srcOrd="1" destOrd="0" parTransId="{FE9D79B9-BB0C-4C52-98CC-8B265FFB24FC}" sibTransId="{6E54B05B-E195-4692-8655-484956DBD3DC}"/>
    <dgm:cxn modelId="{C05549B9-90C2-40AA-8498-CE3AD2672ED7}" srcId="{C8C78CA6-5B79-492E-8C2D-3AE2D5BB1018}" destId="{FE607383-412A-4DD6-8009-857E719470CF}" srcOrd="2" destOrd="0" parTransId="{77E06211-468A-46F0-BFF9-A595061D7035}" sibTransId="{78FBB58A-2751-4CCB-9705-73A14905895B}"/>
    <dgm:cxn modelId="{C0576A55-564B-4007-90EE-218847852955}" type="presOf" srcId="{C8C78CA6-5B79-492E-8C2D-3AE2D5BB1018}" destId="{CDA2FA46-1605-4A2B-AED7-E0913589BBA1}" srcOrd="0" destOrd="0" presId="urn:microsoft.com/office/officeart/2009/layout/CircleArrowProcess"/>
    <dgm:cxn modelId="{5AF76439-FE62-4BCD-825E-39EB49D031B9}" type="presParOf" srcId="{CDA2FA46-1605-4A2B-AED7-E0913589BBA1}" destId="{CF2E7BD8-FB5B-4454-BC2D-F6DA1930D0EE}" srcOrd="0" destOrd="0" presId="urn:microsoft.com/office/officeart/2009/layout/CircleArrowProcess"/>
    <dgm:cxn modelId="{B560FAB4-592E-4DB7-85DD-4906ECEFDA73}" type="presParOf" srcId="{CF2E7BD8-FB5B-4454-BC2D-F6DA1930D0EE}" destId="{35935415-9F0D-4451-B3CC-7F6C34E8D358}" srcOrd="0" destOrd="0" presId="urn:microsoft.com/office/officeart/2009/layout/CircleArrowProcess"/>
    <dgm:cxn modelId="{862CE828-C33F-44EA-A139-334650EC67E3}" type="presParOf" srcId="{CDA2FA46-1605-4A2B-AED7-E0913589BBA1}" destId="{114747CC-1DF0-45E4-AA7A-EB5DC90939D1}" srcOrd="1" destOrd="0" presId="urn:microsoft.com/office/officeart/2009/layout/CircleArrowProcess"/>
    <dgm:cxn modelId="{C7CC963A-4016-4DEE-94AE-40B64578FA4E}" type="presOf" srcId="{EDB257E9-B2C9-449E-AA2E-44481864816C}" destId="{114747CC-1DF0-45E4-AA7A-EB5DC90939D1}" srcOrd="0" destOrd="0" presId="urn:microsoft.com/office/officeart/2009/layout/CircleArrowProcess"/>
    <dgm:cxn modelId="{3D968464-9AC9-442F-B9B4-E9176E819AE8}" type="presParOf" srcId="{CDA2FA46-1605-4A2B-AED7-E0913589BBA1}" destId="{077B0C1E-CA20-48F4-99B3-5277F23E9A06}" srcOrd="2" destOrd="0" presId="urn:microsoft.com/office/officeart/2009/layout/CircleArrowProcess"/>
    <dgm:cxn modelId="{0D7624DB-B374-4EF8-9ACE-3D231B25DC77}" type="presParOf" srcId="{077B0C1E-CA20-48F4-99B3-5277F23E9A06}" destId="{1370D843-4C1B-4A31-9E7A-A46700005FE3}" srcOrd="0" destOrd="2" presId="urn:microsoft.com/office/officeart/2009/layout/CircleArrowProcess"/>
    <dgm:cxn modelId="{FBDE3DB4-FCC2-4424-BDD7-FD20AF370EFE}" type="presParOf" srcId="{CDA2FA46-1605-4A2B-AED7-E0913589BBA1}" destId="{9E22DE44-0BDC-49FD-A232-BEED7FC91A30}" srcOrd="3" destOrd="0" presId="urn:microsoft.com/office/officeart/2009/layout/CircleArrowProcess"/>
    <dgm:cxn modelId="{9514B58F-153C-4D3A-BBFA-31B65EEE6719}" type="presOf" srcId="{2DAE2122-0730-4137-B4FD-371391284BE4}" destId="{9E22DE44-0BDC-49FD-A232-BEED7FC91A30}" srcOrd="0" destOrd="0" presId="urn:microsoft.com/office/officeart/2009/layout/CircleArrowProcess"/>
    <dgm:cxn modelId="{5C307DF8-1203-428A-BE9E-65AC8537155B}" type="presParOf" srcId="{CDA2FA46-1605-4A2B-AED7-E0913589BBA1}" destId="{837FC06F-E98A-485D-85AE-A8F8907B8659}" srcOrd="4" destOrd="0" presId="urn:microsoft.com/office/officeart/2009/layout/CircleArrowProcess"/>
    <dgm:cxn modelId="{E2A40F70-1720-4035-822A-162C45E876E2}" type="presParOf" srcId="{837FC06F-E98A-485D-85AE-A8F8907B8659}" destId="{3E15B64D-ED2D-4B0D-91B1-E5B09247FF54}" srcOrd="0" destOrd="4" presId="urn:microsoft.com/office/officeart/2009/layout/CircleArrowProcess"/>
    <dgm:cxn modelId="{9074365C-855A-414E-A714-C3061396262C}" type="presParOf" srcId="{CDA2FA46-1605-4A2B-AED7-E0913589BBA1}" destId="{3A27F9C4-C48E-44C4-87EC-EAE0CC3EBD95}" srcOrd="5" destOrd="0" presId="urn:microsoft.com/office/officeart/2009/layout/CircleArrowProcess"/>
    <dgm:cxn modelId="{3C2B61DF-0656-45EA-A2E0-3FFB8B11DA46}" type="presOf" srcId="{FE607383-412A-4DD6-8009-857E719470CF}" destId="{3A27F9C4-C48E-44C4-87EC-EAE0CC3EBD95}" srcOrd="0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C78CA6-5B79-492E-8C2D-3AE2D5BB1018}" type="doc">
      <dgm:prSet loTypeId="process" loCatId="process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zh-CN" altLang="en-US"/>
        </a:p>
      </dgm:t>
    </dgm:pt>
    <dgm:pt modelId="{EDB257E9-B2C9-449E-AA2E-44481864816C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uFillTx/>
              <a:latin typeface="微软雅黑" panose="020B0503020204020204" charset="-122"/>
              <a:ea typeface="微软雅黑" panose="020B0503020204020204" charset="-122"/>
            </a:rPr>
            <a:t>多方联邦训练</a:t>
          </a:r>
          <a:r>
            <a:rPr lang="zh-CN" altLang="en-US" sz="2400" dirty="0">
              <a:uFillTx/>
              <a:latin typeface="微软雅黑" panose="020B0503020204020204" charset="-122"/>
              <a:ea typeface="微软雅黑" panose="020B0503020204020204" charset="-122"/>
            </a:rPr>
            <a:t/>
          </a:r>
          <a:endParaRPr lang="zh-CN" altLang="en-US" sz="2400" dirty="0">
            <a:uFillTx/>
            <a:latin typeface="微软雅黑" panose="020B0503020204020204" charset="-122"/>
            <a:ea typeface="微软雅黑" panose="020B0503020204020204" charset="-122"/>
          </a:endParaRPr>
        </a:p>
      </dgm:t>
    </dgm:pt>
    <dgm:pt modelId="{6283B390-6BCC-40B5-8388-C693F15C9419}" cxnId="{9E83E4AF-C599-43D2-B3EE-8116E8294564}" type="parTrans">
      <dgm:prSet/>
      <dgm:spPr/>
      <dgm:t>
        <a:bodyPr/>
        <a:lstStyle/>
        <a:p>
          <a:endParaRPr lang="zh-CN" altLang="en-US"/>
        </a:p>
      </dgm:t>
    </dgm:pt>
    <dgm:pt modelId="{72D5E60E-11D5-43F1-ABF8-218CEAA77744}" cxnId="{9E83E4AF-C599-43D2-B3EE-8116E8294564}" type="sibTrans">
      <dgm:prSet/>
      <dgm:spPr/>
      <dgm:t>
        <a:bodyPr/>
        <a:lstStyle/>
        <a:p>
          <a:endParaRPr lang="zh-CN" altLang="en-US"/>
        </a:p>
      </dgm:t>
    </dgm:pt>
    <dgm:pt modelId="{2DAE2122-0730-4137-B4FD-371391284BE4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云端容器化部署</a:t>
          </a: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/>
          </a:r>
          <a:endParaRPr lang="zh-CN" altLang="en-US" sz="24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FE9D79B9-BB0C-4C52-98CC-8B265FFB24FC}" cxnId="{1B4EB1E4-9630-4297-B179-32CF3C1B3E3E}" type="parTrans">
      <dgm:prSet/>
      <dgm:spPr/>
      <dgm:t>
        <a:bodyPr/>
        <a:lstStyle/>
        <a:p>
          <a:endParaRPr lang="zh-CN" altLang="en-US"/>
        </a:p>
      </dgm:t>
    </dgm:pt>
    <dgm:pt modelId="{6E54B05B-E195-4692-8655-484956DBD3DC}" cxnId="{1B4EB1E4-9630-4297-B179-32CF3C1B3E3E}" type="sibTrans">
      <dgm:prSet/>
      <dgm:spPr/>
      <dgm:t>
        <a:bodyPr/>
        <a:lstStyle/>
        <a:p>
          <a:endParaRPr lang="zh-CN" altLang="en-US"/>
        </a:p>
      </dgm:t>
    </dgm:pt>
    <dgm:pt modelId="{FE607383-412A-4DD6-8009-857E719470CF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可视化数据监管</a:t>
          </a: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/>
          </a:r>
          <a:endParaRPr lang="zh-CN" altLang="en-US" sz="24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77E06211-468A-46F0-BFF9-A595061D7035}" cxnId="{C6080E37-12C3-4AC7-8385-D0934B24490B}" type="parTrans">
      <dgm:prSet/>
      <dgm:spPr/>
      <dgm:t>
        <a:bodyPr/>
        <a:lstStyle/>
        <a:p>
          <a:endParaRPr lang="zh-CN" altLang="en-US"/>
        </a:p>
      </dgm:t>
    </dgm:pt>
    <dgm:pt modelId="{78FBB58A-2751-4CCB-9705-73A14905895B}" cxnId="{C6080E37-12C3-4AC7-8385-D0934B24490B}" type="sibTrans">
      <dgm:prSet/>
      <dgm:spPr/>
      <dgm:t>
        <a:bodyPr/>
        <a:lstStyle/>
        <a:p>
          <a:endParaRPr lang="zh-CN" altLang="en-US"/>
        </a:p>
      </dgm:t>
    </dgm:pt>
    <dgm:pt modelId="{CDA2FA46-1605-4A2B-AED7-E0913589BBA1}" type="pres">
      <dgm:prSet presAssocID="{C8C78CA6-5B79-492E-8C2D-3AE2D5BB1018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CF2E7BD8-FB5B-4454-BC2D-F6DA1930D0EE}" type="pres">
      <dgm:prSet presAssocID="{EDB257E9-B2C9-449E-AA2E-44481864816C}" presName="Accent1" presStyleCnt="0"/>
      <dgm:spPr/>
    </dgm:pt>
    <dgm:pt modelId="{35935415-9F0D-4451-B3CC-7F6C34E8D358}" type="pres">
      <dgm:prSet presAssocID="{EDB257E9-B2C9-449E-AA2E-44481864816C}" presName="Accent" presStyleLbl="node1" presStyleIdx="0" presStyleCnt="3"/>
      <dgm:spPr>
        <a:solidFill>
          <a:srgbClr val="063A65">
            <a:alpha val="30196"/>
          </a:srgbClr>
        </a:solidFill>
      </dgm:spPr>
    </dgm:pt>
    <dgm:pt modelId="{114747CC-1DF0-45E4-AA7A-EB5DC90939D1}" type="pres">
      <dgm:prSet presAssocID="{EDB257E9-B2C9-449E-AA2E-44481864816C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077B0C1E-CA20-48F4-99B3-5277F23E9A06}" type="pres">
      <dgm:prSet presAssocID="{2DAE2122-0730-4137-B4FD-371391284BE4}" presName="Accent2" presStyleCnt="0"/>
      <dgm:spPr/>
    </dgm:pt>
    <dgm:pt modelId="{1370D843-4C1B-4A31-9E7A-A46700005FE3}" type="pres">
      <dgm:prSet presAssocID="{2DAE2122-0730-4137-B4FD-371391284BE4}" presName="Accent" presStyleLbl="node1" presStyleIdx="1" presStyleCnt="3"/>
      <dgm:spPr>
        <a:solidFill>
          <a:srgbClr val="063A65">
            <a:alpha val="50196"/>
          </a:srgbClr>
        </a:solidFill>
      </dgm:spPr>
    </dgm:pt>
    <dgm:pt modelId="{9E22DE44-0BDC-49FD-A232-BEED7FC91A30}" type="pres">
      <dgm:prSet presAssocID="{2DAE2122-0730-4137-B4FD-371391284BE4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837FC06F-E98A-485D-85AE-A8F8907B8659}" type="pres">
      <dgm:prSet presAssocID="{FE607383-412A-4DD6-8009-857E719470CF}" presName="Accent3" presStyleCnt="0"/>
      <dgm:spPr/>
    </dgm:pt>
    <dgm:pt modelId="{3E15B64D-ED2D-4B0D-91B1-E5B09247FF54}" type="pres">
      <dgm:prSet presAssocID="{FE607383-412A-4DD6-8009-857E719470CF}" presName="Accent" presStyleLbl="node1" presStyleIdx="2" presStyleCnt="3"/>
      <dgm:spPr>
        <a:solidFill>
          <a:srgbClr val="063A65">
            <a:alpha val="69804"/>
          </a:srgbClr>
        </a:solidFill>
      </dgm:spPr>
    </dgm:pt>
    <dgm:pt modelId="{3A27F9C4-C48E-44C4-87EC-EAE0CC3EBD95}" type="pres">
      <dgm:prSet presAssocID="{FE607383-412A-4DD6-8009-857E719470CF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9E83E4AF-C599-43D2-B3EE-8116E8294564}" srcId="{C8C78CA6-5B79-492E-8C2D-3AE2D5BB1018}" destId="{EDB257E9-B2C9-449E-AA2E-44481864816C}" srcOrd="0" destOrd="0" parTransId="{6283B390-6BCC-40B5-8388-C693F15C9419}" sibTransId="{72D5E60E-11D5-43F1-ABF8-218CEAA77744}"/>
    <dgm:cxn modelId="{1B4EB1E4-9630-4297-B179-32CF3C1B3E3E}" srcId="{C8C78CA6-5B79-492E-8C2D-3AE2D5BB1018}" destId="{2DAE2122-0730-4137-B4FD-371391284BE4}" srcOrd="1" destOrd="0" parTransId="{FE9D79B9-BB0C-4C52-98CC-8B265FFB24FC}" sibTransId="{6E54B05B-E195-4692-8655-484956DBD3DC}"/>
    <dgm:cxn modelId="{C6080E37-12C3-4AC7-8385-D0934B24490B}" srcId="{C8C78CA6-5B79-492E-8C2D-3AE2D5BB1018}" destId="{FE607383-412A-4DD6-8009-857E719470CF}" srcOrd="2" destOrd="0" parTransId="{77E06211-468A-46F0-BFF9-A595061D7035}" sibTransId="{78FBB58A-2751-4CCB-9705-73A14905895B}"/>
    <dgm:cxn modelId="{896CB58F-513D-4670-91B7-B0363AE414A0}" type="presOf" srcId="{C8C78CA6-5B79-492E-8C2D-3AE2D5BB1018}" destId="{CDA2FA46-1605-4A2B-AED7-E0913589BBA1}" srcOrd="0" destOrd="0" presId="urn:microsoft.com/office/officeart/2009/layout/CircleArrowProcess"/>
    <dgm:cxn modelId="{668E7583-2F07-4998-8BE9-330D02C1BD89}" type="presParOf" srcId="{CDA2FA46-1605-4A2B-AED7-E0913589BBA1}" destId="{CF2E7BD8-FB5B-4454-BC2D-F6DA1930D0EE}" srcOrd="0" destOrd="0" presId="urn:microsoft.com/office/officeart/2009/layout/CircleArrowProcess"/>
    <dgm:cxn modelId="{850C758B-D85C-4BA5-90A2-4F80A2F84228}" type="presParOf" srcId="{CF2E7BD8-FB5B-4454-BC2D-F6DA1930D0EE}" destId="{35935415-9F0D-4451-B3CC-7F6C34E8D358}" srcOrd="0" destOrd="0" presId="urn:microsoft.com/office/officeart/2009/layout/CircleArrowProcess"/>
    <dgm:cxn modelId="{0C784D8C-DAC3-400A-9D8E-ED50B16937A1}" type="presParOf" srcId="{CDA2FA46-1605-4A2B-AED7-E0913589BBA1}" destId="{114747CC-1DF0-45E4-AA7A-EB5DC90939D1}" srcOrd="1" destOrd="0" presId="urn:microsoft.com/office/officeart/2009/layout/CircleArrowProcess"/>
    <dgm:cxn modelId="{91ED6B8D-3E8F-4394-A224-ECEAF698D167}" type="presOf" srcId="{EDB257E9-B2C9-449E-AA2E-44481864816C}" destId="{114747CC-1DF0-45E4-AA7A-EB5DC90939D1}" srcOrd="0" destOrd="0" presId="urn:microsoft.com/office/officeart/2009/layout/CircleArrowProcess"/>
    <dgm:cxn modelId="{995165E8-B0F5-422A-B40D-74736738BA16}" type="presParOf" srcId="{CDA2FA46-1605-4A2B-AED7-E0913589BBA1}" destId="{077B0C1E-CA20-48F4-99B3-5277F23E9A06}" srcOrd="2" destOrd="0" presId="urn:microsoft.com/office/officeart/2009/layout/CircleArrowProcess"/>
    <dgm:cxn modelId="{1EB662AA-5698-43C5-95FF-7E01A175F755}" type="presParOf" srcId="{077B0C1E-CA20-48F4-99B3-5277F23E9A06}" destId="{1370D843-4C1B-4A31-9E7A-A46700005FE3}" srcOrd="0" destOrd="2" presId="urn:microsoft.com/office/officeart/2009/layout/CircleArrowProcess"/>
    <dgm:cxn modelId="{F1B59E9D-07C8-44ED-8670-A68B2394452D}" type="presParOf" srcId="{CDA2FA46-1605-4A2B-AED7-E0913589BBA1}" destId="{9E22DE44-0BDC-49FD-A232-BEED7FC91A30}" srcOrd="3" destOrd="0" presId="urn:microsoft.com/office/officeart/2009/layout/CircleArrowProcess"/>
    <dgm:cxn modelId="{CCF776A9-44D2-4B07-AF61-431B7EFD8CF7}" type="presOf" srcId="{2DAE2122-0730-4137-B4FD-371391284BE4}" destId="{9E22DE44-0BDC-49FD-A232-BEED7FC91A30}" srcOrd="0" destOrd="0" presId="urn:microsoft.com/office/officeart/2009/layout/CircleArrowProcess"/>
    <dgm:cxn modelId="{80DA8210-0DFF-44D7-8728-5B49218BEC73}" type="presParOf" srcId="{CDA2FA46-1605-4A2B-AED7-E0913589BBA1}" destId="{837FC06F-E98A-485D-85AE-A8F8907B8659}" srcOrd="4" destOrd="0" presId="urn:microsoft.com/office/officeart/2009/layout/CircleArrowProcess"/>
    <dgm:cxn modelId="{D14924EB-F116-49E7-8DA6-5DD3510A0647}" type="presParOf" srcId="{837FC06F-E98A-485D-85AE-A8F8907B8659}" destId="{3E15B64D-ED2D-4B0D-91B1-E5B09247FF54}" srcOrd="0" destOrd="4" presId="urn:microsoft.com/office/officeart/2009/layout/CircleArrowProcess"/>
    <dgm:cxn modelId="{317A5EC2-3E6E-4043-8323-4149B29633AE}" type="presParOf" srcId="{CDA2FA46-1605-4A2B-AED7-E0913589BBA1}" destId="{3A27F9C4-C48E-44C4-87EC-EAE0CC3EBD95}" srcOrd="5" destOrd="0" presId="urn:microsoft.com/office/officeart/2009/layout/CircleArrowProcess"/>
    <dgm:cxn modelId="{017184A1-23D3-4B65-A9A7-9C34D70EF563}" type="presOf" srcId="{FE607383-412A-4DD6-8009-857E719470CF}" destId="{3A27F9C4-C48E-44C4-87EC-EAE0CC3EBD95}" srcOrd="0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32E50E-2B27-4EB3-89BD-D89B82CEC271}" type="doc">
      <dgm:prSet loTypeId="cycle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010F279-1563-4AB1-A312-77A03EE42809}">
      <dgm:prSet phldrT="[文本]" phldr="0" custT="1"/>
      <dgm:spPr>
        <a:solidFill>
          <a:srgbClr val="063A65">
            <a:alpha val="69804"/>
          </a:srgbClr>
        </a:solidFill>
      </dgm:spPr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dirty="0">
              <a:latin typeface="微软雅黑" panose="020B0503020204020204" charset="-122"/>
              <a:ea typeface="微软雅黑" panose="020B0503020204020204" charset="-122"/>
            </a:rPr>
            <a:t>密码学</a:t>
          </a:r>
          <a:r>
            <a:rPr lang="zh-CN" altLang="en-US" sz="3200" dirty="0">
              <a:latin typeface="微软雅黑" panose="020B0503020204020204" charset="-122"/>
              <a:ea typeface="微软雅黑" panose="020B0503020204020204" charset="-122"/>
            </a:rPr>
            <a:t/>
          </a:r>
          <a:endParaRPr lang="zh-CN" altLang="en-US" sz="32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4830CAA5-E0DE-4635-8A87-751FC1F441E1}" cxnId="{7336832F-0459-4229-8CBF-45332BC99000}" type="parTrans">
      <dgm:prSet/>
      <dgm:spPr/>
      <dgm:t>
        <a:bodyPr/>
        <a:lstStyle/>
        <a:p>
          <a:endParaRPr lang="zh-CN" altLang="en-US"/>
        </a:p>
      </dgm:t>
    </dgm:pt>
    <dgm:pt modelId="{4F2D22F2-1666-420C-BA84-3F960B29F70B}" cxnId="{7336832F-0459-4229-8CBF-45332BC99000}" type="sibTrans">
      <dgm:prSet/>
      <dgm:spPr>
        <a:solidFill>
          <a:srgbClr val="C0CDD8"/>
        </a:solidFill>
      </dgm:spPr>
      <dgm:t>
        <a:bodyPr/>
        <a:lstStyle/>
        <a:p>
          <a:endParaRPr lang="zh-CN" altLang="en-US"/>
        </a:p>
      </dgm:t>
    </dgm:pt>
    <dgm:pt modelId="{FAB7486A-8045-4DEE-AF8E-FF5B1638903C}">
      <dgm:prSet phldrT="[文本]" phldr="0" custT="1"/>
      <dgm:spPr>
        <a:solidFill>
          <a:srgbClr val="063A65">
            <a:alpha val="69804"/>
          </a:srgbClr>
        </a:solidFill>
      </dgm:spPr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dirty="0">
              <a:latin typeface="微软雅黑" panose="020B0503020204020204" charset="-122"/>
              <a:ea typeface="微软雅黑" panose="020B0503020204020204" charset="-122"/>
            </a:rPr>
            <a:t>硬件</a:t>
          </a:r>
          <a:r>
            <a:rPr lang="zh-CN" altLang="en-US" sz="3200" dirty="0">
              <a:latin typeface="微软雅黑" panose="020B0503020204020204" charset="-122"/>
              <a:ea typeface="微软雅黑" panose="020B0503020204020204" charset="-122"/>
            </a:rPr>
            <a:t/>
          </a:r>
          <a:endParaRPr lang="zh-CN" altLang="en-US" sz="32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F0861F53-BFD0-4BC4-8B30-83D83ACFCD7B}" cxnId="{6E1EC2A5-1AFB-4765-8008-5D758D588B7D}" type="parTrans">
      <dgm:prSet/>
      <dgm:spPr/>
      <dgm:t>
        <a:bodyPr/>
        <a:lstStyle/>
        <a:p>
          <a:endParaRPr lang="zh-CN" altLang="en-US"/>
        </a:p>
      </dgm:t>
    </dgm:pt>
    <dgm:pt modelId="{1EAABD7F-329A-4524-BB56-A698B4D4E253}" cxnId="{6E1EC2A5-1AFB-4765-8008-5D758D588B7D}" type="sibTrans">
      <dgm:prSet/>
      <dgm:spPr>
        <a:solidFill>
          <a:srgbClr val="C0CDD8"/>
        </a:solidFill>
      </dgm:spPr>
      <dgm:t>
        <a:bodyPr/>
        <a:lstStyle/>
        <a:p>
          <a:endParaRPr lang="zh-CN" altLang="en-US"/>
        </a:p>
      </dgm:t>
    </dgm:pt>
    <dgm:pt modelId="{B544FA90-F777-45CE-9F98-BF2E447C5F44}">
      <dgm:prSet phldrT="[文本]" phldr="0" custT="1"/>
      <dgm:spPr>
        <a:solidFill>
          <a:srgbClr val="063A65">
            <a:alpha val="69804"/>
          </a:srgbClr>
        </a:solidFill>
      </dgm:spPr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dirty="0">
              <a:latin typeface="微软雅黑" panose="020B0503020204020204" charset="-122"/>
              <a:ea typeface="微软雅黑" panose="020B0503020204020204" charset="-122"/>
            </a:rPr>
            <a:t>人工智能</a:t>
          </a:r>
          <a:r>
            <a:rPr lang="zh-CN" altLang="en-US" sz="2800" dirty="0">
              <a:latin typeface="微软雅黑" panose="020B0503020204020204" charset="-122"/>
              <a:ea typeface="微软雅黑" panose="020B0503020204020204" charset="-122"/>
            </a:rPr>
            <a:t/>
          </a:r>
          <a:endParaRPr lang="zh-CN" altLang="en-US" sz="28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1ED29213-E094-4566-A8FD-2DEDA3267A1C}" cxnId="{8F6FA226-701F-4EFD-91A6-1657A3664B20}" type="parTrans">
      <dgm:prSet/>
      <dgm:spPr/>
      <dgm:t>
        <a:bodyPr/>
        <a:lstStyle/>
        <a:p>
          <a:endParaRPr lang="zh-CN" altLang="en-US"/>
        </a:p>
      </dgm:t>
    </dgm:pt>
    <dgm:pt modelId="{F6C5DAEC-94FE-4A08-81B5-0DD91C4EAD46}" cxnId="{8F6FA226-701F-4EFD-91A6-1657A3664B20}" type="sibTrans">
      <dgm:prSet/>
      <dgm:spPr>
        <a:solidFill>
          <a:srgbClr val="C0CDD8"/>
        </a:solidFill>
      </dgm:spPr>
      <dgm:t>
        <a:bodyPr/>
        <a:lstStyle/>
        <a:p>
          <a:endParaRPr lang="zh-CN" altLang="en-US"/>
        </a:p>
      </dgm:t>
    </dgm:pt>
    <dgm:pt modelId="{12AF0713-CACA-4C41-87D8-2FD57448D114}" type="pres">
      <dgm:prSet presAssocID="{8A32E50E-2B27-4EB3-89BD-D89B82CEC271}" presName="Name0" presStyleCnt="0">
        <dgm:presLayoutVars>
          <dgm:dir/>
          <dgm:resizeHandles val="exact"/>
        </dgm:presLayoutVars>
      </dgm:prSet>
      <dgm:spPr/>
    </dgm:pt>
    <dgm:pt modelId="{94415E5A-4F3B-4FFD-AFA6-2CCFC5196EDF}" type="pres">
      <dgm:prSet presAssocID="{B010F279-1563-4AB1-A312-77A03EE42809}" presName="node" presStyleLbl="node1" presStyleIdx="0" presStyleCnt="3">
        <dgm:presLayoutVars>
          <dgm:bulletEnabled val="1"/>
        </dgm:presLayoutVars>
      </dgm:prSet>
      <dgm:spPr/>
    </dgm:pt>
    <dgm:pt modelId="{2395A2E8-A6F6-4010-985B-FF39C751EB53}" type="pres">
      <dgm:prSet presAssocID="{4F2D22F2-1666-420C-BA84-3F960B29F70B}" presName="sibTrans" presStyleLbl="sibTrans2D1" presStyleIdx="0" presStyleCnt="3"/>
      <dgm:spPr/>
    </dgm:pt>
    <dgm:pt modelId="{B1F4C5EA-85D0-4081-8693-0CBBC8A11809}" type="pres">
      <dgm:prSet presAssocID="{4F2D22F2-1666-420C-BA84-3F960B29F70B}" presName="connectorText" presStyleCnt="0"/>
      <dgm:spPr/>
    </dgm:pt>
    <dgm:pt modelId="{46749C86-DA77-476C-9BD1-32D001042692}" type="pres">
      <dgm:prSet presAssocID="{FAB7486A-8045-4DEE-AF8E-FF5B1638903C}" presName="node" presStyleLbl="node1" presStyleIdx="1" presStyleCnt="3">
        <dgm:presLayoutVars>
          <dgm:bulletEnabled val="1"/>
        </dgm:presLayoutVars>
      </dgm:prSet>
      <dgm:spPr/>
    </dgm:pt>
    <dgm:pt modelId="{05C0EF7B-3849-4E11-A6CC-B3A6F77B65A1}" type="pres">
      <dgm:prSet presAssocID="{1EAABD7F-329A-4524-BB56-A698B4D4E253}" presName="sibTrans" presStyleLbl="sibTrans2D1" presStyleIdx="1" presStyleCnt="3"/>
      <dgm:spPr/>
    </dgm:pt>
    <dgm:pt modelId="{8C1D3206-C27A-4831-B856-99766E5718AA}" type="pres">
      <dgm:prSet presAssocID="{1EAABD7F-329A-4524-BB56-A698B4D4E253}" presName="connectorText" presStyleCnt="0"/>
      <dgm:spPr/>
    </dgm:pt>
    <dgm:pt modelId="{F7D0FFC4-5918-412A-AAE3-FEBD9E202568}" type="pres">
      <dgm:prSet presAssocID="{B544FA90-F777-45CE-9F98-BF2E447C5F44}" presName="node" presStyleLbl="node1" presStyleIdx="2" presStyleCnt="3">
        <dgm:presLayoutVars>
          <dgm:bulletEnabled val="1"/>
        </dgm:presLayoutVars>
      </dgm:prSet>
      <dgm:spPr/>
    </dgm:pt>
    <dgm:pt modelId="{E278B392-65A2-4F52-B6E1-5C5858964391}" type="pres">
      <dgm:prSet presAssocID="{F6C5DAEC-94FE-4A08-81B5-0DD91C4EAD46}" presName="sibTrans" presStyleLbl="sibTrans2D1" presStyleIdx="2" presStyleCnt="3"/>
      <dgm:spPr/>
    </dgm:pt>
    <dgm:pt modelId="{418730F9-2404-4334-AB98-A359FB84A1B8}" type="pres">
      <dgm:prSet presAssocID="{F6C5DAEC-94FE-4A08-81B5-0DD91C4EAD46}" presName="connectorText" presStyleCnt="0"/>
      <dgm:spPr/>
    </dgm:pt>
  </dgm:ptLst>
  <dgm:cxnLst>
    <dgm:cxn modelId="{7336832F-0459-4229-8CBF-45332BC99000}" srcId="{8A32E50E-2B27-4EB3-89BD-D89B82CEC271}" destId="{B010F279-1563-4AB1-A312-77A03EE42809}" srcOrd="0" destOrd="0" parTransId="{4830CAA5-E0DE-4635-8A87-751FC1F441E1}" sibTransId="{4F2D22F2-1666-420C-BA84-3F960B29F70B}"/>
    <dgm:cxn modelId="{6E1EC2A5-1AFB-4765-8008-5D758D588B7D}" srcId="{8A32E50E-2B27-4EB3-89BD-D89B82CEC271}" destId="{FAB7486A-8045-4DEE-AF8E-FF5B1638903C}" srcOrd="1" destOrd="0" parTransId="{F0861F53-BFD0-4BC4-8B30-83D83ACFCD7B}" sibTransId="{1EAABD7F-329A-4524-BB56-A698B4D4E253}"/>
    <dgm:cxn modelId="{8F6FA226-701F-4EFD-91A6-1657A3664B20}" srcId="{8A32E50E-2B27-4EB3-89BD-D89B82CEC271}" destId="{B544FA90-F777-45CE-9F98-BF2E447C5F44}" srcOrd="2" destOrd="0" parTransId="{1ED29213-E094-4566-A8FD-2DEDA3267A1C}" sibTransId="{F6C5DAEC-94FE-4A08-81B5-0DD91C4EAD46}"/>
    <dgm:cxn modelId="{1B6A345C-6FC0-4A2D-90E4-32B4588D9BBE}" type="presOf" srcId="{8A32E50E-2B27-4EB3-89BD-D89B82CEC271}" destId="{12AF0713-CACA-4C41-87D8-2FD57448D114}" srcOrd="0" destOrd="0" presId="urn:microsoft.com/office/officeart/2005/8/layout/cycle7"/>
    <dgm:cxn modelId="{DF4D949D-B8C3-4572-950D-085A27135EB7}" type="presParOf" srcId="{12AF0713-CACA-4C41-87D8-2FD57448D114}" destId="{94415E5A-4F3B-4FFD-AFA6-2CCFC5196EDF}" srcOrd="0" destOrd="0" presId="urn:microsoft.com/office/officeart/2005/8/layout/cycle7"/>
    <dgm:cxn modelId="{5C69BFAC-1020-4747-B69B-B769EB326244}" type="presOf" srcId="{B010F279-1563-4AB1-A312-77A03EE42809}" destId="{94415E5A-4F3B-4FFD-AFA6-2CCFC5196EDF}" srcOrd="0" destOrd="0" presId="urn:microsoft.com/office/officeart/2005/8/layout/cycle7"/>
    <dgm:cxn modelId="{15FD8F91-B8FE-48D9-B35C-3A4E231DE4A9}" type="presParOf" srcId="{12AF0713-CACA-4C41-87D8-2FD57448D114}" destId="{2395A2E8-A6F6-4010-985B-FF39C751EB53}" srcOrd="1" destOrd="0" presId="urn:microsoft.com/office/officeart/2005/8/layout/cycle7"/>
    <dgm:cxn modelId="{86B1CFC9-5F71-4A33-AE8C-20C513A1FEC1}" type="presOf" srcId="{4F2D22F2-1666-420C-BA84-3F960B29F70B}" destId="{2395A2E8-A6F6-4010-985B-FF39C751EB53}" srcOrd="0" destOrd="0" presId="urn:microsoft.com/office/officeart/2005/8/layout/cycle7"/>
    <dgm:cxn modelId="{FDF33BE4-BFBB-4C17-86FC-E30703D288DB}" type="presParOf" srcId="{2395A2E8-A6F6-4010-985B-FF39C751EB53}" destId="{B1F4C5EA-85D0-4081-8693-0CBBC8A11809}" srcOrd="0" destOrd="1" presId="urn:microsoft.com/office/officeart/2005/8/layout/cycle7"/>
    <dgm:cxn modelId="{BCDD7E2F-A3DF-440A-A647-E86B04597A2F}" type="presOf" srcId="{4F2D22F2-1666-420C-BA84-3F960B29F70B}" destId="{B1F4C5EA-85D0-4081-8693-0CBBC8A11809}" srcOrd="1" destOrd="0" presId="urn:microsoft.com/office/officeart/2005/8/layout/cycle7"/>
    <dgm:cxn modelId="{6032B51D-DF1E-4097-A509-6FB1B8713F57}" type="presParOf" srcId="{12AF0713-CACA-4C41-87D8-2FD57448D114}" destId="{46749C86-DA77-476C-9BD1-32D001042692}" srcOrd="2" destOrd="0" presId="urn:microsoft.com/office/officeart/2005/8/layout/cycle7"/>
    <dgm:cxn modelId="{D21F4933-52DC-4C25-8B24-6F4B1E5AC4A4}" type="presOf" srcId="{FAB7486A-8045-4DEE-AF8E-FF5B1638903C}" destId="{46749C86-DA77-476C-9BD1-32D001042692}" srcOrd="0" destOrd="0" presId="urn:microsoft.com/office/officeart/2005/8/layout/cycle7"/>
    <dgm:cxn modelId="{838FB5DA-61CF-4F01-9564-1DDF72CBFD4F}" type="presParOf" srcId="{12AF0713-CACA-4C41-87D8-2FD57448D114}" destId="{05C0EF7B-3849-4E11-A6CC-B3A6F77B65A1}" srcOrd="3" destOrd="0" presId="urn:microsoft.com/office/officeart/2005/8/layout/cycle7"/>
    <dgm:cxn modelId="{3BCE24BF-1C57-4591-92BD-060717DF0A53}" type="presOf" srcId="{1EAABD7F-329A-4524-BB56-A698B4D4E253}" destId="{05C0EF7B-3849-4E11-A6CC-B3A6F77B65A1}" srcOrd="0" destOrd="0" presId="urn:microsoft.com/office/officeart/2005/8/layout/cycle7"/>
    <dgm:cxn modelId="{AFAC2A35-729C-402C-BD88-9CE411303FA9}" type="presParOf" srcId="{05C0EF7B-3849-4E11-A6CC-B3A6F77B65A1}" destId="{8C1D3206-C27A-4831-B856-99766E5718AA}" srcOrd="0" destOrd="3" presId="urn:microsoft.com/office/officeart/2005/8/layout/cycle7"/>
    <dgm:cxn modelId="{5C9895BA-65C6-4C30-BA32-834CCC7C4D31}" type="presOf" srcId="{1EAABD7F-329A-4524-BB56-A698B4D4E253}" destId="{8C1D3206-C27A-4831-B856-99766E5718AA}" srcOrd="1" destOrd="0" presId="urn:microsoft.com/office/officeart/2005/8/layout/cycle7"/>
    <dgm:cxn modelId="{19FA4DF2-C2F2-4EC3-927D-05F4A979AFE2}" type="presParOf" srcId="{12AF0713-CACA-4C41-87D8-2FD57448D114}" destId="{F7D0FFC4-5918-412A-AAE3-FEBD9E202568}" srcOrd="4" destOrd="0" presId="urn:microsoft.com/office/officeart/2005/8/layout/cycle7"/>
    <dgm:cxn modelId="{2C18B64C-9B4F-4D26-A564-20052AE449C9}" type="presOf" srcId="{B544FA90-F777-45CE-9F98-BF2E447C5F44}" destId="{F7D0FFC4-5918-412A-AAE3-FEBD9E202568}" srcOrd="0" destOrd="0" presId="urn:microsoft.com/office/officeart/2005/8/layout/cycle7"/>
    <dgm:cxn modelId="{9414CB12-0BB1-4D7E-A664-A3D37CD4DFEF}" type="presParOf" srcId="{12AF0713-CACA-4C41-87D8-2FD57448D114}" destId="{E278B392-65A2-4F52-B6E1-5C5858964391}" srcOrd="5" destOrd="0" presId="urn:microsoft.com/office/officeart/2005/8/layout/cycle7"/>
    <dgm:cxn modelId="{1820A585-8935-4FFE-A59A-7918BD83CF7A}" type="presOf" srcId="{F6C5DAEC-94FE-4A08-81B5-0DD91C4EAD46}" destId="{E278B392-65A2-4F52-B6E1-5C5858964391}" srcOrd="0" destOrd="0" presId="urn:microsoft.com/office/officeart/2005/8/layout/cycle7"/>
    <dgm:cxn modelId="{D85D9305-4064-45D1-AD29-D7942B8CA081}" type="presParOf" srcId="{E278B392-65A2-4F52-B6E1-5C5858964391}" destId="{418730F9-2404-4334-AB98-A359FB84A1B8}" srcOrd="0" destOrd="5" presId="urn:microsoft.com/office/officeart/2005/8/layout/cycle7"/>
    <dgm:cxn modelId="{5AAC738C-9101-4147-AB86-C39C195141AD}" type="presOf" srcId="{F6C5DAEC-94FE-4A08-81B5-0DD91C4EAD46}" destId="{418730F9-2404-4334-AB98-A359FB84A1B8}" srcOrd="1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4133583" cy="4573053"/>
        <a:chOff x="0" y="0"/>
        <a:chExt cx="4133583" cy="4573053"/>
      </a:xfrm>
    </dsp:grpSpPr>
    <dsp:sp modelId="{35935415-9F0D-4451-B3CC-7F6C34E8D358}">
      <dsp:nvSpPr>
        <dsp:cNvPr id="3" name="环形箭头 2"/>
        <dsp:cNvSpPr/>
      </dsp:nvSpPr>
      <dsp:spPr bwMode="white">
        <a:xfrm>
          <a:off x="2634902" y="0"/>
          <a:ext cx="2201133" cy="220146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063A65">
            <a:alpha val="30196"/>
          </a:srgbClr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2634902" y="0"/>
        <a:ext cx="2201133" cy="2201468"/>
      </dsp:txXfrm>
    </dsp:sp>
    <dsp:sp modelId="{114747CC-1DF0-45E4-AA7A-EB5DC90939D1}">
      <dsp:nvSpPr>
        <dsp:cNvPr id="4" name="矩形 3"/>
        <dsp:cNvSpPr/>
      </dsp:nvSpPr>
      <dsp:spPr bwMode="white">
        <a:xfrm>
          <a:off x="3121425" y="794797"/>
          <a:ext cx="1223127" cy="61141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5240" tIns="15240" rIns="15240" bIns="1524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</a:rPr>
            <a:t>动态联盟管理</a:t>
          </a:r>
          <a:endParaRPr lang="zh-CN" altLang="en-US" sz="2400" dirty="0">
            <a:solidFill>
              <a:schemeClr val="tx1"/>
            </a:solidFill>
            <a:uFillTx/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3121425" y="794797"/>
        <a:ext cx="1223127" cy="611417"/>
      </dsp:txXfrm>
    </dsp:sp>
    <dsp:sp modelId="{1370D843-4C1B-4A31-9E7A-A46700005FE3}">
      <dsp:nvSpPr>
        <dsp:cNvPr id="5" name="形状 4"/>
        <dsp:cNvSpPr/>
      </dsp:nvSpPr>
      <dsp:spPr bwMode="white">
        <a:xfrm>
          <a:off x="2023545" y="1264906"/>
          <a:ext cx="2201133" cy="220146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063A65">
            <a:alpha val="50196"/>
          </a:srgbClr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2023545" y="1264906"/>
        <a:ext cx="2201133" cy="2201468"/>
      </dsp:txXfrm>
    </dsp:sp>
    <dsp:sp modelId="{9E22DE44-0BDC-49FD-A232-BEED7FC91A30}">
      <dsp:nvSpPr>
        <dsp:cNvPr id="6" name="矩形 5"/>
        <dsp:cNvSpPr/>
      </dsp:nvSpPr>
      <dsp:spPr bwMode="white">
        <a:xfrm>
          <a:off x="2512548" y="2067020"/>
          <a:ext cx="1223127" cy="61141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5240" tIns="15240" rIns="15240" bIns="1524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rPr>
            <a:t>可信智能计算节点</a:t>
          </a:r>
          <a:endParaRPr lang="zh-CN" altLang="en-US" sz="2400" dirty="0">
            <a:solidFill>
              <a:schemeClr val="tx1"/>
            </a:solidFill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2512548" y="2067020"/>
        <a:ext cx="1223127" cy="611417"/>
      </dsp:txXfrm>
    </dsp:sp>
    <dsp:sp modelId="{3E15B64D-ED2D-4B0D-91B1-E5B09247FF54}">
      <dsp:nvSpPr>
        <dsp:cNvPr id="7" name="空心弧 6"/>
        <dsp:cNvSpPr/>
      </dsp:nvSpPr>
      <dsp:spPr bwMode="white">
        <a:xfrm>
          <a:off x="2791565" y="2681181"/>
          <a:ext cx="1891114" cy="1891872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rgbClr val="063A65">
            <a:alpha val="69804"/>
          </a:srgbClr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2791565" y="2681181"/>
        <a:ext cx="1891114" cy="1891872"/>
      </dsp:txXfrm>
    </dsp:sp>
    <dsp:sp modelId="{3A27F9C4-C48E-44C4-87EC-EAE0CC3EBD95}">
      <dsp:nvSpPr>
        <dsp:cNvPr id="8" name="矩形 7"/>
        <dsp:cNvSpPr/>
      </dsp:nvSpPr>
      <dsp:spPr bwMode="white">
        <a:xfrm>
          <a:off x="3124318" y="3341073"/>
          <a:ext cx="1223127" cy="61141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5240" tIns="15240" rIns="15240" bIns="1524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rPr>
            <a:t>多方融合分析</a:t>
          </a:r>
          <a:endParaRPr lang="zh-CN" altLang="en-US" sz="2400" dirty="0">
            <a:solidFill>
              <a:schemeClr val="tx1"/>
            </a:solidFill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3124318" y="3341073"/>
        <a:ext cx="1223127" cy="6114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4133583" cy="4573053"/>
        <a:chOff x="0" y="0"/>
        <a:chExt cx="4133583" cy="4573053"/>
      </a:xfrm>
    </dsp:grpSpPr>
    <dsp:sp modelId="{35935415-9F0D-4451-B3CC-7F6C34E8D358}">
      <dsp:nvSpPr>
        <dsp:cNvPr id="3" name="环形箭头 2"/>
        <dsp:cNvSpPr/>
      </dsp:nvSpPr>
      <dsp:spPr bwMode="white">
        <a:xfrm>
          <a:off x="2634902" y="0"/>
          <a:ext cx="2201133" cy="220146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063A65">
            <a:alpha val="30196"/>
          </a:srgbClr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2634902" y="0"/>
        <a:ext cx="2201133" cy="2201468"/>
      </dsp:txXfrm>
    </dsp:sp>
    <dsp:sp modelId="{114747CC-1DF0-45E4-AA7A-EB5DC90939D1}">
      <dsp:nvSpPr>
        <dsp:cNvPr id="4" name="矩形 3"/>
        <dsp:cNvSpPr/>
      </dsp:nvSpPr>
      <dsp:spPr bwMode="white">
        <a:xfrm>
          <a:off x="3121425" y="794797"/>
          <a:ext cx="1223127" cy="61141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5240" tIns="15240" rIns="15240" bIns="1524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</a:rPr>
            <a:t>多方联邦训练</a:t>
          </a:r>
          <a:endParaRPr lang="zh-CN" altLang="en-US" sz="2400" dirty="0">
            <a:solidFill>
              <a:schemeClr val="tx1"/>
            </a:solidFill>
            <a:uFillTx/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3121425" y="794797"/>
        <a:ext cx="1223127" cy="611417"/>
      </dsp:txXfrm>
    </dsp:sp>
    <dsp:sp modelId="{1370D843-4C1B-4A31-9E7A-A46700005FE3}">
      <dsp:nvSpPr>
        <dsp:cNvPr id="5" name="形状 4"/>
        <dsp:cNvSpPr/>
      </dsp:nvSpPr>
      <dsp:spPr bwMode="white">
        <a:xfrm>
          <a:off x="2023545" y="1264906"/>
          <a:ext cx="2201133" cy="220146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063A65">
            <a:alpha val="50196"/>
          </a:srgbClr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2023545" y="1264906"/>
        <a:ext cx="2201133" cy="2201468"/>
      </dsp:txXfrm>
    </dsp:sp>
    <dsp:sp modelId="{9E22DE44-0BDC-49FD-A232-BEED7FC91A30}">
      <dsp:nvSpPr>
        <dsp:cNvPr id="6" name="矩形 5"/>
        <dsp:cNvSpPr/>
      </dsp:nvSpPr>
      <dsp:spPr bwMode="white">
        <a:xfrm>
          <a:off x="2512548" y="2067020"/>
          <a:ext cx="1223127" cy="61141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5240" tIns="15240" rIns="15240" bIns="1524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rPr>
            <a:t>云端容器化部署</a:t>
          </a:r>
          <a:endParaRPr lang="zh-CN" altLang="en-US" sz="2400" dirty="0">
            <a:solidFill>
              <a:schemeClr val="tx1"/>
            </a:solidFill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2512548" y="2067020"/>
        <a:ext cx="1223127" cy="611417"/>
      </dsp:txXfrm>
    </dsp:sp>
    <dsp:sp modelId="{3E15B64D-ED2D-4B0D-91B1-E5B09247FF54}">
      <dsp:nvSpPr>
        <dsp:cNvPr id="7" name="空心弧 6"/>
        <dsp:cNvSpPr/>
      </dsp:nvSpPr>
      <dsp:spPr bwMode="white">
        <a:xfrm>
          <a:off x="2791565" y="2681181"/>
          <a:ext cx="1891114" cy="1891872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rgbClr val="063A65">
            <a:alpha val="69804"/>
          </a:srgbClr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2791565" y="2681181"/>
        <a:ext cx="1891114" cy="1891872"/>
      </dsp:txXfrm>
    </dsp:sp>
    <dsp:sp modelId="{3A27F9C4-C48E-44C4-87EC-EAE0CC3EBD95}">
      <dsp:nvSpPr>
        <dsp:cNvPr id="8" name="矩形 7"/>
        <dsp:cNvSpPr/>
      </dsp:nvSpPr>
      <dsp:spPr bwMode="white">
        <a:xfrm>
          <a:off x="3124318" y="3341073"/>
          <a:ext cx="1223127" cy="61141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5240" tIns="15240" rIns="15240" bIns="1524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rPr>
            <a:t>可视化数据监管</a:t>
          </a:r>
          <a:endParaRPr lang="zh-CN" altLang="en-US" sz="2400" dirty="0">
            <a:solidFill>
              <a:schemeClr val="tx1"/>
            </a:solidFill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3124318" y="3341073"/>
        <a:ext cx="1223127" cy="6114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5236806" cy="3491204"/>
        <a:chOff x="0" y="0"/>
        <a:chExt cx="5236806" cy="3491204"/>
      </a:xfrm>
    </dsp:grpSpPr>
    <dsp:sp modelId="{94415E5A-4F3B-4FFD-AFA6-2CCFC5196EDF}">
      <dsp:nvSpPr>
        <dsp:cNvPr id="3" name="圆角矩形 2"/>
        <dsp:cNvSpPr/>
      </dsp:nvSpPr>
      <dsp:spPr bwMode="white">
        <a:xfrm>
          <a:off x="1713450" y="0"/>
          <a:ext cx="1809906" cy="904953"/>
        </a:xfrm>
        <a:prstGeom prst="roundRect">
          <a:avLst>
            <a:gd name="adj" fmla="val 10000"/>
          </a:avLst>
        </a:prstGeom>
        <a:solidFill>
          <a:srgbClr val="063A65">
            <a:alpha val="69804"/>
          </a:srgbClr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21920" tIns="121920" rIns="121920" bIns="12192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dirty="0">
              <a:latin typeface="微软雅黑" panose="020B0503020204020204" charset="-122"/>
              <a:ea typeface="微软雅黑" panose="020B0503020204020204" charset="-122"/>
            </a:rPr>
            <a:t>密码学</a:t>
          </a:r>
          <a:endParaRPr lang="zh-CN" altLang="en-US" sz="3200" dirty="0"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1713450" y="0"/>
        <a:ext cx="1809906" cy="904953"/>
      </dsp:txXfrm>
    </dsp:sp>
    <dsp:sp modelId="{2395A2E8-A6F6-4010-985B-FF39C751EB53}">
      <dsp:nvSpPr>
        <dsp:cNvPr id="4" name="左右箭头 3"/>
        <dsp:cNvSpPr/>
      </dsp:nvSpPr>
      <dsp:spPr bwMode="white">
        <a:xfrm rot="3599999">
          <a:off x="2894414" y="1587235"/>
          <a:ext cx="941151" cy="316734"/>
        </a:xfrm>
        <a:prstGeom prst="leftRightArrow">
          <a:avLst>
            <a:gd name="adj1" fmla="val 60000"/>
            <a:gd name="adj2" fmla="val 50000"/>
          </a:avLst>
        </a:prstGeom>
        <a:solidFill>
          <a:srgbClr val="C0CDD8"/>
        </a:solidFill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0" tIns="0" rIns="0" bIns="0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/>
        </a:p>
      </dsp:txBody>
      <dsp:txXfrm rot="3599999">
        <a:off x="2894414" y="1587235"/>
        <a:ext cx="941151" cy="316734"/>
      </dsp:txXfrm>
    </dsp:sp>
    <dsp:sp modelId="{46749C86-DA77-476C-9BD1-32D001042692}">
      <dsp:nvSpPr>
        <dsp:cNvPr id="5" name="圆角矩形 4"/>
        <dsp:cNvSpPr/>
      </dsp:nvSpPr>
      <dsp:spPr bwMode="white">
        <a:xfrm>
          <a:off x="3206623" y="2586251"/>
          <a:ext cx="1809906" cy="904953"/>
        </a:xfrm>
        <a:prstGeom prst="roundRect">
          <a:avLst>
            <a:gd name="adj" fmla="val 10000"/>
          </a:avLst>
        </a:prstGeom>
        <a:solidFill>
          <a:srgbClr val="063A65">
            <a:alpha val="69804"/>
          </a:srgbClr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21920" tIns="121920" rIns="121920" bIns="12192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dirty="0">
              <a:latin typeface="微软雅黑" panose="020B0503020204020204" charset="-122"/>
              <a:ea typeface="微软雅黑" panose="020B0503020204020204" charset="-122"/>
            </a:rPr>
            <a:t>硬件</a:t>
          </a:r>
          <a:endParaRPr lang="zh-CN" altLang="en-US" sz="3200" dirty="0"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3206623" y="2586251"/>
        <a:ext cx="1809906" cy="904953"/>
      </dsp:txXfrm>
    </dsp:sp>
    <dsp:sp modelId="{05C0EF7B-3849-4E11-A6CC-B3A6F77B65A1}">
      <dsp:nvSpPr>
        <dsp:cNvPr id="6" name="左右箭头 5"/>
        <dsp:cNvSpPr/>
      </dsp:nvSpPr>
      <dsp:spPr bwMode="white">
        <a:xfrm rot="10800000">
          <a:off x="2147827" y="2880361"/>
          <a:ext cx="941151" cy="316734"/>
        </a:xfrm>
        <a:prstGeom prst="leftRightArrow">
          <a:avLst>
            <a:gd name="adj1" fmla="val 60000"/>
            <a:gd name="adj2" fmla="val 50000"/>
          </a:avLst>
        </a:prstGeom>
        <a:solidFill>
          <a:srgbClr val="C0CDD8"/>
        </a:solidFill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10800000" lIns="0" tIns="0" rIns="0" bIns="0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/>
        </a:p>
      </dsp:txBody>
      <dsp:txXfrm rot="10800000">
        <a:off x="2147827" y="2880361"/>
        <a:ext cx="941151" cy="316734"/>
      </dsp:txXfrm>
    </dsp:sp>
    <dsp:sp modelId="{F7D0FFC4-5918-412A-AAE3-FEBD9E202568}">
      <dsp:nvSpPr>
        <dsp:cNvPr id="7" name="圆角矩形 6"/>
        <dsp:cNvSpPr/>
      </dsp:nvSpPr>
      <dsp:spPr bwMode="white">
        <a:xfrm>
          <a:off x="220277" y="2586251"/>
          <a:ext cx="1809906" cy="904953"/>
        </a:xfrm>
        <a:prstGeom prst="roundRect">
          <a:avLst>
            <a:gd name="adj" fmla="val 10000"/>
          </a:avLst>
        </a:prstGeom>
        <a:solidFill>
          <a:srgbClr val="063A65">
            <a:alpha val="69804"/>
          </a:srgbClr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dirty="0">
              <a:latin typeface="微软雅黑" panose="020B0503020204020204" charset="-122"/>
              <a:ea typeface="微软雅黑" panose="020B0503020204020204" charset="-122"/>
            </a:rPr>
            <a:t>人工智能</a:t>
          </a:r>
          <a:endParaRPr lang="zh-CN" altLang="en-US" sz="2800" dirty="0"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220277" y="2586251"/>
        <a:ext cx="1809906" cy="904953"/>
      </dsp:txXfrm>
    </dsp:sp>
    <dsp:sp modelId="{E278B392-65A2-4F52-B6E1-5C5858964391}">
      <dsp:nvSpPr>
        <dsp:cNvPr id="8" name="左右箭头 7"/>
        <dsp:cNvSpPr/>
      </dsp:nvSpPr>
      <dsp:spPr bwMode="white">
        <a:xfrm rot="-3599999">
          <a:off x="1401241" y="1587235"/>
          <a:ext cx="941151" cy="316734"/>
        </a:xfrm>
        <a:prstGeom prst="leftRightArrow">
          <a:avLst>
            <a:gd name="adj1" fmla="val 60000"/>
            <a:gd name="adj2" fmla="val 50000"/>
          </a:avLst>
        </a:prstGeom>
        <a:solidFill>
          <a:srgbClr val="C0CDD8"/>
        </a:solidFill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0" tIns="0" rIns="0" bIns="0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/>
        </a:p>
      </dsp:txBody>
      <dsp:txXfrm rot="-3599999">
        <a:off x="1401241" y="1587235"/>
        <a:ext cx="941151" cy="3167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parTxLTRAlign" val="l"/>
              <dgm:param type="stBulletLvl" val="1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Sty" val="arr"/>
                    <dgm:param type="endSty" val="arr"/>
                    <dgm:param type="begPts" val="radial"/>
                    <dgm:param type="endPts" val="radial"/>
                  </dgm:alg>
                </dgm:if>
                <dgm:else name="Name8">
                  <dgm:alg type="conn">
                    <dgm:param type="begSty" val="arr"/>
                    <dgm:param type="endSty" val="arr"/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2.sv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jpe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形 1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0652" y="409802"/>
            <a:ext cx="2612072" cy="68674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6" b="6251"/>
          <a:stretch>
            <a:fillRect/>
          </a:stretch>
        </p:blipFill>
        <p:spPr>
          <a:xfrm rot="10800000">
            <a:off x="-1" y="0"/>
            <a:ext cx="12192001" cy="6858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11" name="图形 10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18058" y="5832702"/>
            <a:ext cx="2612072" cy="6867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: 折角 5"/>
          <p:cNvSpPr/>
          <p:nvPr userDrawn="1"/>
        </p:nvSpPr>
        <p:spPr>
          <a:xfrm>
            <a:off x="1475830" y="1179700"/>
            <a:ext cx="9707269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/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/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矩形: 折角 8"/>
          <p:cNvSpPr/>
          <p:nvPr userDrawn="1"/>
        </p:nvSpPr>
        <p:spPr>
          <a:xfrm>
            <a:off x="1369903" y="1273482"/>
            <a:ext cx="9707269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Rectangle 4"/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1"/>
          <p:cNvSpPr txBox="1"/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  <a:endParaRPr lang="en-GB" sz="1800" b="1" dirty="0"/>
          </a:p>
        </p:txBody>
      </p:sp>
      <p:sp>
        <p:nvSpPr>
          <p:cNvPr id="12" name="right-quote-sign_36811"/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4" name="标题 14"/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</a:fld>
            <a:endParaRPr lang="zh-CN" altLang="en-US"/>
          </a:p>
        </p:txBody>
      </p:sp>
      <p:sp>
        <p:nvSpPr>
          <p:cNvPr id="6" name="Rectangle 10"/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10"/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4"/>
          <p:cNvSpPr/>
          <p:nvPr userDrawn="1"/>
        </p:nvSpPr>
        <p:spPr>
          <a:xfrm rot="5400000">
            <a:off x="843469" y="6472093"/>
            <a:ext cx="249299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itre 11"/>
          <p:cNvSpPr txBox="1"/>
          <p:nvPr userDrawn="1"/>
        </p:nvSpPr>
        <p:spPr>
          <a:xfrm>
            <a:off x="579323" y="6222186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  <a:endParaRPr lang="en-GB" sz="1800" b="1" dirty="0"/>
          </a:p>
        </p:txBody>
      </p:sp>
      <p:sp>
        <p:nvSpPr>
          <p:cNvPr id="10" name="Rectangle 4"/>
          <p:cNvSpPr/>
          <p:nvPr userDrawn="1"/>
        </p:nvSpPr>
        <p:spPr>
          <a:xfrm rot="5400000">
            <a:off x="8880730" y="4253593"/>
            <a:ext cx="468630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right-quote-sign_36811"/>
          <p:cNvSpPr>
            <a:spLocks noChangeAspect="1"/>
          </p:cNvSpPr>
          <p:nvPr userDrawn="1"/>
        </p:nvSpPr>
        <p:spPr bwMode="auto">
          <a:xfrm>
            <a:off x="10589311" y="1075716"/>
            <a:ext cx="872412" cy="846136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C0CDD8">
              <a:alpha val="74902"/>
            </a:srgbClr>
          </a:solidFill>
          <a:ln>
            <a:noFill/>
          </a:ln>
        </p:spPr>
      </p:sp>
      <p:sp>
        <p:nvSpPr>
          <p:cNvPr id="14" name="文本框 13"/>
          <p:cNvSpPr txBox="1"/>
          <p:nvPr userDrawn="1"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标题 14"/>
          <p:cNvSpPr>
            <a:spLocks noGrp="1"/>
          </p:cNvSpPr>
          <p:nvPr>
            <p:ph type="title"/>
          </p:nvPr>
        </p:nvSpPr>
        <p:spPr>
          <a:xfrm>
            <a:off x="606972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: 折角 5"/>
          <p:cNvSpPr/>
          <p:nvPr userDrawn="1"/>
        </p:nvSpPr>
        <p:spPr>
          <a:xfrm>
            <a:off x="1475830" y="1179700"/>
            <a:ext cx="4408597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/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/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矩形: 折角 8"/>
          <p:cNvSpPr/>
          <p:nvPr userDrawn="1"/>
        </p:nvSpPr>
        <p:spPr>
          <a:xfrm>
            <a:off x="1369903" y="1273482"/>
            <a:ext cx="4408597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Rectangle 4"/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1"/>
          <p:cNvSpPr txBox="1"/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  <a:endParaRPr lang="en-GB" sz="1800" b="1" dirty="0"/>
          </a:p>
        </p:txBody>
      </p:sp>
      <p:sp>
        <p:nvSpPr>
          <p:cNvPr id="12" name="right-quote-sign_36811"/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3" name="矩形: 折角 12"/>
          <p:cNvSpPr/>
          <p:nvPr userDrawn="1"/>
        </p:nvSpPr>
        <p:spPr>
          <a:xfrm>
            <a:off x="6722162" y="1179700"/>
            <a:ext cx="4408597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折角 13"/>
          <p:cNvSpPr/>
          <p:nvPr userDrawn="1"/>
        </p:nvSpPr>
        <p:spPr>
          <a:xfrm>
            <a:off x="6616235" y="1273482"/>
            <a:ext cx="4408597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标题 14"/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: 折角 5"/>
          <p:cNvSpPr/>
          <p:nvPr userDrawn="1"/>
        </p:nvSpPr>
        <p:spPr>
          <a:xfrm>
            <a:off x="1475831" y="1179700"/>
            <a:ext cx="2854870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10"/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/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矩形: 折角 8"/>
          <p:cNvSpPr/>
          <p:nvPr userDrawn="1"/>
        </p:nvSpPr>
        <p:spPr>
          <a:xfrm>
            <a:off x="1369904" y="1273482"/>
            <a:ext cx="2854870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Rectangle 4"/>
          <p:cNvSpPr/>
          <p:nvPr userDrawn="1"/>
        </p:nvSpPr>
        <p:spPr>
          <a:xfrm rot="5400000">
            <a:off x="2093514" y="6093823"/>
            <a:ext cx="1005840" cy="522514"/>
          </a:xfrm>
          <a:prstGeom prst="rect">
            <a:avLst/>
          </a:prstGeom>
          <a:solidFill>
            <a:srgbClr val="BD9F6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Titre 11"/>
          <p:cNvSpPr txBox="1"/>
          <p:nvPr userDrawn="1"/>
        </p:nvSpPr>
        <p:spPr>
          <a:xfrm>
            <a:off x="2207638" y="5512948"/>
            <a:ext cx="777591" cy="249299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800" b="1" dirty="0"/>
              <a:t>S J T U</a:t>
            </a:r>
            <a:endParaRPr lang="en-GB" sz="1800" b="1" dirty="0"/>
          </a:p>
        </p:txBody>
      </p:sp>
      <p:sp>
        <p:nvSpPr>
          <p:cNvPr id="12" name="矩形: 折角 11"/>
          <p:cNvSpPr/>
          <p:nvPr userDrawn="1"/>
        </p:nvSpPr>
        <p:spPr>
          <a:xfrm>
            <a:off x="4887338" y="1179700"/>
            <a:ext cx="2854870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: 折角 12"/>
          <p:cNvSpPr/>
          <p:nvPr userDrawn="1"/>
        </p:nvSpPr>
        <p:spPr>
          <a:xfrm>
            <a:off x="4781411" y="1273482"/>
            <a:ext cx="2854870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: 折角 13"/>
          <p:cNvSpPr/>
          <p:nvPr userDrawn="1"/>
        </p:nvSpPr>
        <p:spPr>
          <a:xfrm>
            <a:off x="8314397" y="1179700"/>
            <a:ext cx="2854870" cy="4743580"/>
          </a:xfrm>
          <a:prstGeom prst="foldedCorner">
            <a:avLst>
              <a:gd name="adj" fmla="val 18394"/>
            </a:avLst>
          </a:prstGeom>
          <a:solidFill>
            <a:srgbClr val="BD9F68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折角 14"/>
          <p:cNvSpPr/>
          <p:nvPr userDrawn="1"/>
        </p:nvSpPr>
        <p:spPr>
          <a:xfrm>
            <a:off x="8208470" y="1273482"/>
            <a:ext cx="2854870" cy="4743580"/>
          </a:xfrm>
          <a:prstGeom prst="foldedCorner">
            <a:avLst>
              <a:gd name="adj" fmla="val 18394"/>
            </a:avLst>
          </a:prstGeom>
          <a:solidFill>
            <a:schemeClr val="bg1"/>
          </a:solidFill>
          <a:ln>
            <a:solidFill>
              <a:srgbClr val="BD9F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right-quote-sign_36811"/>
          <p:cNvSpPr>
            <a:spLocks noChangeAspect="1"/>
          </p:cNvSpPr>
          <p:nvPr userDrawn="1"/>
        </p:nvSpPr>
        <p:spPr bwMode="auto">
          <a:xfrm>
            <a:off x="10399359" y="91957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rgbClr val="063A65">
              <a:alpha val="50196"/>
            </a:srgbClr>
          </a:solidFill>
          <a:ln>
            <a:noFill/>
          </a:ln>
        </p:spPr>
      </p:sp>
      <p:sp>
        <p:nvSpPr>
          <p:cNvPr id="17" name="标题 14"/>
          <p:cNvSpPr>
            <a:spLocks noGrp="1"/>
          </p:cNvSpPr>
          <p:nvPr>
            <p:ph type="title"/>
          </p:nvPr>
        </p:nvSpPr>
        <p:spPr>
          <a:xfrm>
            <a:off x="447023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7.png"/><Relationship Id="rId1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5.png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4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4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6.png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4.xml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6" b="625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9" name="图形 18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0652" y="409802"/>
            <a:ext cx="2612072" cy="686742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700652" y="4067524"/>
            <a:ext cx="6097604" cy="398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汇报人：蔡奕轩</a:t>
            </a:r>
            <a:endParaRPr lang="zh-CN" altLang="en-US" sz="2000" dirty="0">
              <a:solidFill>
                <a:schemeClr val="bg1">
                  <a:lumMod val="8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482643" y="4075575"/>
            <a:ext cx="6097604" cy="398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2024 </a:t>
            </a:r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年 </a:t>
            </a:r>
            <a:r>
              <a:rPr lang="en-US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en-US" altLang="zh-CN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月</a:t>
            </a:r>
            <a:endParaRPr lang="zh-CN" altLang="en-US" sz="2000" dirty="0">
              <a:solidFill>
                <a:schemeClr val="bg1">
                  <a:lumMod val="8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Titre 11"/>
          <p:cNvSpPr txBox="1"/>
          <p:nvPr/>
        </p:nvSpPr>
        <p:spPr>
          <a:xfrm>
            <a:off x="474345" y="2220595"/>
            <a:ext cx="10958830" cy="73088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fr-FR" sz="5400" dirty="0">
                <a:solidFill>
                  <a:srgbClr val="BD9F68"/>
                </a:solidFill>
                <a:latin typeface="微软雅黑" panose="020B0503020204020204" charset="-122"/>
                <a:ea typeface="微软雅黑" panose="020B0503020204020204" charset="-122"/>
              </a:rPr>
              <a:t>华为云可信智能计算服务</a:t>
            </a:r>
            <a:endParaRPr lang="zh-CN" altLang="fr-FR" sz="5400" dirty="0">
              <a:solidFill>
                <a:srgbClr val="BD9F6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Espace réservé du texte 12"/>
          <p:cNvSpPr txBox="1"/>
          <p:nvPr/>
        </p:nvSpPr>
        <p:spPr>
          <a:xfrm>
            <a:off x="604520" y="3193108"/>
            <a:ext cx="9338009" cy="3877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fr-FR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Trusted Intelligent Computing Service</a:t>
            </a:r>
            <a:endParaRPr lang="en-US" altLang="fr-FR" sz="2800" dirty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实用场景：普惠金融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1880" t="36000" r="39106" b="24964"/>
          <a:stretch>
            <a:fillRect/>
          </a:stretch>
        </p:blipFill>
        <p:spPr>
          <a:xfrm>
            <a:off x="2363470" y="1570990"/>
            <a:ext cx="7465060" cy="37160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1951754" y="2243253"/>
            <a:ext cx="8694263" cy="2968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华为云可信智能计算服务（ TICS，Trusted Intelligent Computing Service ），基于多方安全计算（MPC）、可信联邦学习（TFL）、可信执行环境（TEE）、区块链等技术，实现数据要素流通全链路数据安全和隐私保护，助力跨机构数据的协同和融合，安全释放数据价值，实现行业内部、各行业间的多方数据联合分析和联邦计算。</a:t>
            </a:r>
            <a:endParaRPr lang="zh-CN" altLang="en-US" sz="24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什么是可信智能计算服务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功能特点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7313" t="20665" r="30550" b="38289"/>
          <a:stretch>
            <a:fillRect/>
          </a:stretch>
        </p:blipFill>
        <p:spPr>
          <a:xfrm>
            <a:off x="2947035" y="1511300"/>
            <a:ext cx="6298565" cy="38347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功能特点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06861" y="2715032"/>
            <a:ext cx="3260295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使用数据源计算节点模块实现自主可控的数据源注册、隐私策略的设定、元数据的发布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graphicFrame>
        <p:nvGraphicFramePr>
          <p:cNvPr id="4" name="图示 3"/>
          <p:cNvGraphicFramePr/>
          <p:nvPr/>
        </p:nvGraphicFramePr>
        <p:xfrm>
          <a:off x="1924040" y="1255143"/>
          <a:ext cx="6859580" cy="45730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22" name="文本框 21"/>
          <p:cNvSpPr txBox="1"/>
          <p:nvPr/>
        </p:nvSpPr>
        <p:spPr>
          <a:xfrm>
            <a:off x="6840961" y="1255143"/>
            <a:ext cx="3260295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动态构建可信计算联盟，实现联盟内严格可控的数据使用和监管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840960" y="4223566"/>
            <a:ext cx="3260295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实现多方数据的融合分析，敏感数据能够在聚合计算节点中实现安全计算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功能特点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06861" y="2715032"/>
            <a:ext cx="3260295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参与方数据源计算节点云原生容器部署，聚合计算节点动态扩容，支持云、边缘多种部署模式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graphicFrame>
        <p:nvGraphicFramePr>
          <p:cNvPr id="4" name="图示 3"/>
          <p:cNvGraphicFramePr/>
          <p:nvPr/>
        </p:nvGraphicFramePr>
        <p:xfrm>
          <a:off x="1924040" y="1255143"/>
          <a:ext cx="6859580" cy="45730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22" name="文本框 21"/>
          <p:cNvSpPr txBox="1"/>
          <p:nvPr/>
        </p:nvSpPr>
        <p:spPr>
          <a:xfrm>
            <a:off x="6840961" y="1255143"/>
            <a:ext cx="3260295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对接主流深度学习框架实现横向和纵向联邦建模，支持基于</a:t>
            </a:r>
            <a:r>
              <a:rPr lang="en-US" altLang="zh-CN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SMPC</a:t>
            </a: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的多方样本对齐和训练模型保护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840960" y="4223566"/>
            <a:ext cx="3260295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为数据参与方提供可视化的数据使用流图，实现使用过程的可审计、可追溯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产品架构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7361" t="38000" r="31134" b="22081"/>
          <a:stretch>
            <a:fillRect/>
          </a:stretch>
        </p:blipFill>
        <p:spPr>
          <a:xfrm>
            <a:off x="2827655" y="1464945"/>
            <a:ext cx="6736715" cy="40493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隐私计算的三条技术路线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2" name="图示 1"/>
          <p:cNvGraphicFramePr/>
          <p:nvPr/>
        </p:nvGraphicFramePr>
        <p:xfrm>
          <a:off x="3047758" y="2171700"/>
          <a:ext cx="5236806" cy="3491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23" name="文本框 22"/>
          <p:cNvSpPr txBox="1"/>
          <p:nvPr/>
        </p:nvSpPr>
        <p:spPr>
          <a:xfrm>
            <a:off x="549478" y="4967725"/>
            <a:ext cx="326029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联邦学习（FL）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007054" y="4967725"/>
            <a:ext cx="326029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可信任执行环境（TEE）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04757" y="1122855"/>
            <a:ext cx="612280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安全多方计算（MPC）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7065" y="3686175"/>
            <a:ext cx="23012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信任密码学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769100" y="3660775"/>
            <a:ext cx="2152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原数据发生交换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密码技术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651001" y="1730484"/>
            <a:ext cx="2413000" cy="4081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同态加密（Homomorphic Encryption, HE）指的是能够直接使用密文进行特定运算的加密技术，并保证得到的结果与明文计算结果一致。 数据进行加减、汇聚时不会发生明文数据的暴露，因此能够大大提高计算方的可靠性。需要多轮通信轮数，且在结果方密钥不泄露的情况下，计算过程是安全的，因此在多方安全计算、联邦学习等场景中得到了应用。</a:t>
            </a:r>
            <a:endParaRPr lang="zh-CN" altLang="en-US" sz="14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062508" y="1730484"/>
            <a:ext cx="2413000" cy="4004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差分隐私（Differential Privacy, DP）是通过添加额外的随机数据“噪音”使真实信息淹没于其中，从而保护隐私的一种技术手段。当恶意用户试图通过差分攻击的手段反推原始数据时，由于噪音的存在，无法确认数据的真假，因此无法顺利还原原始数据。其优势在于无须加解密时的巨大算力消耗，技术相对成熟，因此在各种涉及个人隐私的统计类场景中得到广泛应用。</a:t>
            </a:r>
            <a:endParaRPr lang="zh-CN" altLang="en-US" sz="14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489567" y="1730484"/>
            <a:ext cx="2413000" cy="3725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4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不经意传输（Oblivious Transfer, OT）由Rabin于1981年首次提出，也叫做茫然传输协议。其作用是当数据发送方有多份数据时，可通过OT算法，来让数据接收方从中仅选取需要的数据，但无法获取其他的数据，同时数据发送方也无法得知接收方从中获取了哪些数据。因此该算法常用于隐私计算集合求交、联邦学习样本对齐、隐私信息检索等场景。</a:t>
            </a:r>
            <a:endParaRPr lang="zh-CN" altLang="en-US" sz="14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1217" y="337934"/>
            <a:ext cx="11043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实用场景：普惠金融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51755" y="1602214"/>
            <a:ext cx="3483845" cy="3921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客户痛点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信用评估：小微企业数量多、经营波动大、坏账率高，对数据的覆盖度和及时性要求高，单水电气数据对评估企业实时经营状态就具有价值</a:t>
            </a:r>
            <a:endParaRPr lang="zh-CN" alt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安全隐患：把全量明文数据暴露会有潜在安全隐患，一旦泄露难以有效控制，委办局数据共享存在顾虑</a:t>
            </a:r>
            <a:endParaRPr lang="zh-CN" alt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流程繁杂：社保、个税和水电气等数据放在政务云，但由不同委办局管理，银行单独申请非常困难</a:t>
            </a:r>
            <a:endParaRPr lang="zh-CN" alt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198087" y="1602214"/>
            <a:ext cx="3483845" cy="2244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客户诉求</a:t>
            </a:r>
            <a:endParaRPr lang="zh-CN" altLang="en-US" sz="20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希望以更贴近用户已有的SQL应用开发模式，实现隐私保护下的多方数据统计分</a:t>
            </a:r>
            <a:endParaRPr lang="zh-CN" alt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dirty="0">
                <a:solidFill>
                  <a:srgbClr val="000000">
                    <a:lumMod val="75000"/>
                    <a:lumOff val="25000"/>
                  </a:srgbClr>
                </a:solidFill>
                <a:latin typeface="Arial" panose="020B0604020202020204"/>
                <a:ea typeface="微软雅黑" panose="020B0503020204020204" charset="-122"/>
              </a:rPr>
              <a:t>提供一种隐私增强计算技术保护下的多方数据联邦SQL统计分析能力</a:t>
            </a:r>
            <a:endParaRPr lang="zh-CN" altLang="en-US" sz="1600" dirty="0">
              <a:solidFill>
                <a:srgbClr val="000000">
                  <a:lumMod val="75000"/>
                  <a:lumOff val="25000"/>
                </a:srgbClr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commondata" val="eyJoZGlkIjoiMWFlMzMyNTMxOTUzYjUxYzM3OTBkMzIxOWZmNWNkOWM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1298</Words>
  <Application>WPS 演示</Application>
  <PresentationFormat>宽屏</PresentationFormat>
  <Paragraphs>66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Arial Unicode MS</vt:lpstr>
      <vt:lpstr>Calibri</vt:lpstr>
      <vt:lpstr>微软雅黑</vt:lpstr>
      <vt:lpstr>Arial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YX CAI</dc:creator>
  <cp:lastModifiedBy>Alpha Caranies Edison</cp:lastModifiedBy>
  <cp:revision>9</cp:revision>
  <dcterms:created xsi:type="dcterms:W3CDTF">2023-08-09T12:44:00Z</dcterms:created>
  <dcterms:modified xsi:type="dcterms:W3CDTF">2024-03-06T16:03:49Z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2052-12.1.0.16250</vt:lpwstr>
  </property>
</Properties>
</file>

<file path=docProps/thumbnail.jpeg>
</file>